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Average"/>
      <p:regular r:id="rId11"/>
    </p:embeddedFont>
    <p:embeddedFont>
      <p:font typeface="Oswal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verage-regular.fntdata"/><Relationship Id="rId10" Type="http://schemas.openxmlformats.org/officeDocument/2006/relationships/slide" Target="slides/slide5.xml"/><Relationship Id="rId13" Type="http://schemas.openxmlformats.org/officeDocument/2006/relationships/font" Target="fonts/Oswald-bold.fntdata"/><Relationship Id="rId12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1c9d4d4d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1c9d4d4d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1c9d4d4d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1c9d4d4d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1c9d4d4d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1c9d4d4d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1c9d4d4d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1c9d4d4d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1.jp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14.jpg"/><Relationship Id="rId6" Type="http://schemas.openxmlformats.org/officeDocument/2006/relationships/image" Target="../media/image17.jpg"/><Relationship Id="rId7" Type="http://schemas.openxmlformats.org/officeDocument/2006/relationships/image" Target="../media/image12.jpg"/><Relationship Id="rId8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Relationship Id="rId4" Type="http://schemas.openxmlformats.org/officeDocument/2006/relationships/image" Target="../media/image23.gif"/><Relationship Id="rId5" Type="http://schemas.openxmlformats.org/officeDocument/2006/relationships/image" Target="../media/image15.jpg"/><Relationship Id="rId6" Type="http://schemas.openxmlformats.org/officeDocument/2006/relationships/image" Target="../media/image20.jpg"/><Relationship Id="rId7" Type="http://schemas.openxmlformats.org/officeDocument/2006/relationships/image" Target="../media/image11.jpg"/><Relationship Id="rId8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000"/>
              <a:t>Проект</a:t>
            </a:r>
            <a:endParaRPr sz="4000"/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602400"/>
            <a:ext cx="85206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/>
              <a:t>Трассерная насадка для игры в страйкбол</a:t>
            </a:r>
            <a:endParaRPr sz="2100"/>
          </a:p>
        </p:txBody>
      </p:sp>
      <p:sp>
        <p:nvSpPr>
          <p:cNvPr id="61" name="Google Shape;61;p13"/>
          <p:cNvSpPr txBox="1"/>
          <p:nvPr/>
        </p:nvSpPr>
        <p:spPr>
          <a:xfrm>
            <a:off x="6642700" y="3302850"/>
            <a:ext cx="2234100" cy="18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Выполнил: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Антонцев Дмитрий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Б01-307 ФРКТ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			   2025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2" name="Google Shape;62;p13" title="Фото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00" y="1216075"/>
            <a:ext cx="2917788" cy="389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title="фотодиод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950" y="1216075"/>
            <a:ext cx="2525024" cy="18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title="Автомат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950" y="3135200"/>
            <a:ext cx="2525043" cy="18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5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863550"/>
            <a:ext cx="4208400" cy="4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Подсветка трассирующих шаров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Имитация дульной вспышки при выстреле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Смена режимов работы по кнопке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Совместимость со всеми стволами имеющими резьбу M14- шаг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Совместимость со всеми пистолетными стволами имеющими резьбу M11 шаг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Аккумулятор на 300 мА/час</a:t>
            </a:r>
            <a:endParaRPr/>
          </a:p>
        </p:txBody>
      </p:sp>
      <p:pic>
        <p:nvPicPr>
          <p:cNvPr id="71" name="Google Shape;71;p14" title="Зад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975" y="241516"/>
            <a:ext cx="3576949" cy="233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Фронт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975" y="2623750"/>
            <a:ext cx="3576938" cy="24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6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Оборудование для изготовления</a:t>
            </a:r>
            <a:endParaRPr/>
          </a:p>
        </p:txBody>
      </p:sp>
      <p:pic>
        <p:nvPicPr>
          <p:cNvPr id="78" name="Google Shape;78;p15" title="charly4u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50" y="791600"/>
            <a:ext cx="2221102" cy="20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Фрезер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850" y="2928350"/>
            <a:ext cx="3172050" cy="21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Пила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7525" y="791600"/>
            <a:ext cx="3088226" cy="205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 title="Токарник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150" y="2928350"/>
            <a:ext cx="3178672" cy="21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 title="oscilloscop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2025" y="791600"/>
            <a:ext cx="2739367" cy="20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 title="solder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5850" y="2928350"/>
            <a:ext cx="2462875" cy="17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Изготовление</a:t>
            </a:r>
            <a:endParaRPr/>
          </a:p>
        </p:txBody>
      </p:sp>
      <p:pic>
        <p:nvPicPr>
          <p:cNvPr id="89" name="Google Shape;89;p16" title="Зарядка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350" y="868625"/>
            <a:ext cx="2270851" cy="170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 title="Хорошая резьба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370" y="2620038"/>
            <a:ext cx="1828426" cy="243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 title="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75" y="2620041"/>
            <a:ext cx="1828426" cy="243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 title="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625" y="2620025"/>
            <a:ext cx="1828426" cy="243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 title="3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876" y="868625"/>
            <a:ext cx="2270845" cy="170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 title="video_2025-03-19_16-02-45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2126" y="181575"/>
            <a:ext cx="2742950" cy="487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8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Тестирование и результат</a:t>
            </a:r>
            <a:endParaRPr/>
          </a:p>
        </p:txBody>
      </p:sp>
      <p:pic>
        <p:nvPicPr>
          <p:cNvPr id="100" name="Google Shape;100;p17" title="video_2025-03-19_16-02-35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5" y="888125"/>
            <a:ext cx="2349689" cy="417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title="Слоумо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789" y="888125"/>
            <a:ext cx="2349689" cy="417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title="Зарядка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9400" y="3182550"/>
            <a:ext cx="2510400" cy="18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 title="Фото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5725" y="3182550"/>
            <a:ext cx="1412100" cy="18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 title="Автомат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9400" y="1605819"/>
            <a:ext cx="2033651" cy="152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 title="Пистолет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8975" y="1605825"/>
            <a:ext cx="2033651" cy="15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